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/>
          <p:nvPr>
            <p:ph type="body" sz="quarter" idx="21" hasCustomPrompt="1"/>
          </p:nvPr>
        </p:nvSpPr>
        <p:spPr>
          <a:xfrm>
            <a:off x="640714" y="7544460"/>
            <a:ext cx="11717869" cy="339722"/>
          </a:xfrm>
          <a:prstGeom prst="rect">
            <a:avLst/>
          </a:prstGeom>
        </p:spPr>
        <p:txBody>
          <a:bodyPr lIns="24383" tIns="24383" rIns="24383" bIns="24383"/>
          <a:lstStyle>
            <a:lvl1pPr defTabSz="487228">
              <a:defRPr sz="1992"/>
            </a:lvl1pPr>
          </a:lstStyle>
          <a:p>
            <a:pPr/>
            <a:r>
              <a:t>Autor:in und Datum</a:t>
            </a:r>
          </a:p>
        </p:txBody>
      </p:sp>
      <p:sp>
        <p:nvSpPr>
          <p:cNvPr id="12" name="Titel der Präsentation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 der Präsentation</a:t>
            </a:r>
          </a:p>
        </p:txBody>
      </p:sp>
      <p:sp>
        <p:nvSpPr>
          <p:cNvPr id="13" name="Textebene 1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Folientitel"/>
          <p:cNvSpPr txBox="1"/>
          <p:nvPr>
            <p:ph type="title" hasCustomPrompt="1"/>
          </p:nvPr>
        </p:nvSpPr>
        <p:spPr>
          <a:xfrm>
            <a:off x="643466" y="1794933"/>
            <a:ext cx="11717868" cy="765307"/>
          </a:xfrm>
          <a:prstGeom prst="rect">
            <a:avLst/>
          </a:prstGeom>
        </p:spPr>
        <p:txBody>
          <a:bodyPr anchor="t"/>
          <a:lstStyle>
            <a:lvl1pPr>
              <a:defRPr spc="-119" sz="6000"/>
            </a:lvl1pPr>
          </a:lstStyle>
          <a:p>
            <a:pPr/>
            <a:r>
              <a:t>Folientitel</a:t>
            </a:r>
          </a:p>
        </p:txBody>
      </p:sp>
      <p:sp>
        <p:nvSpPr>
          <p:cNvPr id="100" name="Folien-Untertitel"/>
          <p:cNvSpPr txBox="1"/>
          <p:nvPr>
            <p:ph type="body" sz="quarter" idx="21" hasCustomPrompt="1"/>
          </p:nvPr>
        </p:nvSpPr>
        <p:spPr>
          <a:xfrm>
            <a:off x="643466" y="2484779"/>
            <a:ext cx="11717868" cy="498550"/>
          </a:xfrm>
          <a:prstGeom prst="rect">
            <a:avLst/>
          </a:prstGeom>
        </p:spPr>
        <p:txBody>
          <a:bodyPr lIns="24383" tIns="24383" rIns="24383" bIns="24383"/>
          <a:lstStyle>
            <a:lvl1pPr defTabSz="457877">
              <a:defRPr sz="2964"/>
            </a:lvl1pPr>
          </a:lstStyle>
          <a:p>
            <a:pPr/>
            <a:r>
              <a:t>Folien-Untertitel</a:t>
            </a:r>
          </a:p>
        </p:txBody>
      </p:sp>
      <p:sp>
        <p:nvSpPr>
          <p:cNvPr id="10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-Titel"/>
          <p:cNvSpPr txBox="1"/>
          <p:nvPr>
            <p:ph type="title" hasCustomPrompt="1"/>
          </p:nvPr>
        </p:nvSpPr>
        <p:spPr>
          <a:xfrm>
            <a:off x="643466" y="1794933"/>
            <a:ext cx="11717868" cy="765387"/>
          </a:xfrm>
          <a:prstGeom prst="rect">
            <a:avLst/>
          </a:prstGeom>
        </p:spPr>
        <p:txBody>
          <a:bodyPr anchor="t"/>
          <a:lstStyle>
            <a:lvl1pPr>
              <a:defRPr spc="-119" sz="6000"/>
            </a:lvl1pPr>
          </a:lstStyle>
          <a:p>
            <a:pPr/>
            <a:r>
              <a:t>Agenda-Titel</a:t>
            </a:r>
          </a:p>
        </p:txBody>
      </p:sp>
      <p:sp>
        <p:nvSpPr>
          <p:cNvPr id="109" name="Agenda-Untertitel"/>
          <p:cNvSpPr txBox="1"/>
          <p:nvPr>
            <p:ph type="body" sz="quarter" idx="21" hasCustomPrompt="1"/>
          </p:nvPr>
        </p:nvSpPr>
        <p:spPr>
          <a:xfrm>
            <a:off x="643466" y="2484779"/>
            <a:ext cx="11717868" cy="498550"/>
          </a:xfrm>
          <a:prstGeom prst="rect">
            <a:avLst/>
          </a:prstGeom>
        </p:spPr>
        <p:txBody>
          <a:bodyPr lIns="24383" tIns="24383" rIns="24383" bIns="24383"/>
          <a:lstStyle>
            <a:lvl1pPr defTabSz="457877">
              <a:defRPr sz="2964"/>
            </a:lvl1pPr>
          </a:lstStyle>
          <a:p>
            <a:pPr/>
            <a:r>
              <a:t>Agenda-Untertitel</a:t>
            </a:r>
          </a:p>
        </p:txBody>
      </p:sp>
      <p:sp>
        <p:nvSpPr>
          <p:cNvPr id="110" name="Textebene 1…"/>
          <p:cNvSpPr txBox="1"/>
          <p:nvPr>
            <p:ph type="body" idx="1" hasCustomPrompt="1"/>
          </p:nvPr>
        </p:nvSpPr>
        <p:spPr>
          <a:xfrm>
            <a:off x="643466" y="3485069"/>
            <a:ext cx="11717868" cy="4403207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b="0" spc="-38"/>
            </a:lvl1pPr>
            <a:lvl2pPr>
              <a:spcBef>
                <a:spcPts val="1200"/>
              </a:spcBef>
              <a:defRPr b="0" spc="-38"/>
            </a:lvl2pPr>
            <a:lvl3pPr>
              <a:spcBef>
                <a:spcPts val="1200"/>
              </a:spcBef>
              <a:defRPr b="0" spc="-38"/>
            </a:lvl3pPr>
            <a:lvl4pPr>
              <a:spcBef>
                <a:spcPts val="1200"/>
              </a:spcBef>
              <a:defRPr b="0" spc="-38"/>
            </a:lvl4pPr>
            <a:lvl5pPr>
              <a:spcBef>
                <a:spcPts val="1200"/>
              </a:spcBef>
              <a:defRPr b="0" spc="-38"/>
            </a:lvl5pPr>
          </a:lstStyle>
          <a:p>
            <a:pPr/>
            <a:r>
              <a:t>Agendathemen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ebene 1…"/>
          <p:cNvSpPr txBox="1"/>
          <p:nvPr>
            <p:ph type="body" sz="quarter" idx="1" hasCustomPrompt="1"/>
          </p:nvPr>
        </p:nvSpPr>
        <p:spPr>
          <a:xfrm>
            <a:off x="643466" y="3843649"/>
            <a:ext cx="11717868" cy="2066302"/>
          </a:xfrm>
          <a:prstGeom prst="rect">
            <a:avLst/>
          </a:prstGeom>
        </p:spPr>
        <p:txBody>
          <a:bodyPr anchor="ctr"/>
          <a:lstStyle>
            <a:lvl1pPr algn="ctr" defTabSz="1733930">
              <a:lnSpc>
                <a:spcPct val="80000"/>
              </a:lnSpc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algn="ctr" defTabSz="1733930">
              <a:lnSpc>
                <a:spcPct val="80000"/>
              </a:lnSpc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algn="ctr" defTabSz="1733930">
              <a:lnSpc>
                <a:spcPct val="80000"/>
              </a:lnSpc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algn="ctr" defTabSz="1733930">
              <a:lnSpc>
                <a:spcPct val="80000"/>
              </a:lnSpc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algn="ctr" defTabSz="1733930">
              <a:lnSpc>
                <a:spcPct val="80000"/>
              </a:lnSpc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Aufstellung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ebene 1…"/>
          <p:cNvSpPr txBox="1"/>
          <p:nvPr>
            <p:ph type="body" sz="half" idx="1" hasCustomPrompt="1"/>
          </p:nvPr>
        </p:nvSpPr>
        <p:spPr>
          <a:xfrm>
            <a:off x="643466" y="1793027"/>
            <a:ext cx="11717868" cy="3862179"/>
          </a:xfrm>
          <a:prstGeom prst="rect">
            <a:avLst/>
          </a:prstGeom>
        </p:spPr>
        <p:txBody>
          <a:bodyPr anchor="b"/>
          <a:lstStyle>
            <a:lvl1pPr algn="ctr" defTabSz="1733930">
              <a:lnSpc>
                <a:spcPct val="80000"/>
              </a:lnSpc>
              <a:defRPr spc="-176" sz="17600"/>
            </a:lvl1pPr>
            <a:lvl2pPr algn="ctr" defTabSz="1733930">
              <a:lnSpc>
                <a:spcPct val="80000"/>
              </a:lnSpc>
              <a:defRPr spc="-176" sz="17600"/>
            </a:lvl2pPr>
            <a:lvl3pPr algn="ctr" defTabSz="1733930">
              <a:lnSpc>
                <a:spcPct val="80000"/>
              </a:lnSpc>
              <a:defRPr spc="-176" sz="17600"/>
            </a:lvl3pPr>
            <a:lvl4pPr algn="ctr" defTabSz="1733930">
              <a:lnSpc>
                <a:spcPct val="80000"/>
              </a:lnSpc>
              <a:defRPr spc="-176" sz="17600"/>
            </a:lvl4pPr>
            <a:lvl5pPr algn="ctr" defTabSz="1733930">
              <a:lnSpc>
                <a:spcPct val="80000"/>
              </a:lnSpc>
              <a:defRPr spc="-176" sz="17600"/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kten"/>
          <p:cNvSpPr txBox="1"/>
          <p:nvPr>
            <p:ph type="body" sz="quarter" idx="21" hasCustomPrompt="1"/>
          </p:nvPr>
        </p:nvSpPr>
        <p:spPr>
          <a:xfrm>
            <a:off x="643466" y="5625696"/>
            <a:ext cx="11717868" cy="498550"/>
          </a:xfrm>
          <a:prstGeom prst="rect">
            <a:avLst/>
          </a:prstGeom>
        </p:spPr>
        <p:txBody>
          <a:bodyPr lIns="24383" tIns="24383" rIns="24383" bIns="24383"/>
          <a:lstStyle>
            <a:lvl1pPr algn="ctr" defTabSz="457877">
              <a:defRPr sz="2964"/>
            </a:lvl1pPr>
          </a:lstStyle>
          <a:p>
            <a:pPr/>
            <a:r>
              <a:t>Fakten</a:t>
            </a:r>
          </a:p>
        </p:txBody>
      </p:sp>
      <p:sp>
        <p:nvSpPr>
          <p:cNvPr id="128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Quellenangabe"/>
          <p:cNvSpPr txBox="1"/>
          <p:nvPr>
            <p:ph type="body" sz="quarter" idx="21" hasCustomPrompt="1"/>
          </p:nvPr>
        </p:nvSpPr>
        <p:spPr>
          <a:xfrm>
            <a:off x="1296013" y="6912775"/>
            <a:ext cx="10773362" cy="339723"/>
          </a:xfrm>
          <a:prstGeom prst="rect">
            <a:avLst/>
          </a:prstGeom>
        </p:spPr>
        <p:txBody>
          <a:bodyPr lIns="24383" tIns="24383" rIns="24383" bIns="24383"/>
          <a:lstStyle>
            <a:lvl1pPr defTabSz="487228">
              <a:defRPr sz="1992"/>
            </a:lvl1pPr>
          </a:lstStyle>
          <a:p>
            <a:pPr/>
            <a:r>
              <a:t>Quellenangabe</a:t>
            </a:r>
          </a:p>
        </p:txBody>
      </p:sp>
      <p:sp>
        <p:nvSpPr>
          <p:cNvPr id="136" name="Textebene 1…"/>
          <p:cNvSpPr txBox="1"/>
          <p:nvPr>
            <p:ph type="body" sz="quarter" idx="1" hasCustomPrompt="1"/>
          </p:nvPr>
        </p:nvSpPr>
        <p:spPr>
          <a:xfrm>
            <a:off x="935425" y="3853792"/>
            <a:ext cx="11133950" cy="2046016"/>
          </a:xfrm>
          <a:prstGeom prst="rect">
            <a:avLst/>
          </a:prstGeom>
        </p:spPr>
        <p:txBody>
          <a:bodyPr/>
          <a:lstStyle>
            <a:lvl1pPr marL="454345" indent="-334151" defTabSz="1733930">
              <a:lnSpc>
                <a:spcPct val="90000"/>
              </a:lnSpc>
              <a:defRPr b="0"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4345" indent="123048" defTabSz="1733930">
              <a:lnSpc>
                <a:spcPct val="90000"/>
              </a:lnSpc>
              <a:defRPr b="0"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4345" indent="580248" defTabSz="1733930">
              <a:lnSpc>
                <a:spcPct val="90000"/>
              </a:lnSpc>
              <a:defRPr b="0"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4345" indent="1037448" defTabSz="1733930">
              <a:lnSpc>
                <a:spcPct val="90000"/>
              </a:lnSpc>
              <a:defRPr b="0"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4345" indent="1494648" defTabSz="1733930">
              <a:lnSpc>
                <a:spcPct val="90000"/>
              </a:lnSpc>
              <a:defRPr b="0"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„Bemerkenswert“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alatschüssel mit gebratenem Reis, gekochten Eiern und Stäbchen"/>
          <p:cNvSpPr/>
          <p:nvPr>
            <p:ph type="pic" sz="quarter" idx="21"/>
          </p:nvPr>
        </p:nvSpPr>
        <p:spPr>
          <a:xfrm>
            <a:off x="8405706" y="1761066"/>
            <a:ext cx="3967521" cy="317316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chüssel mit Lachsfrikadellen, Salat und Hummus "/>
          <p:cNvSpPr/>
          <p:nvPr>
            <p:ph type="pic" sz="half" idx="22"/>
          </p:nvPr>
        </p:nvSpPr>
        <p:spPr>
          <a:xfrm>
            <a:off x="7200053" y="3340946"/>
            <a:ext cx="5567681" cy="648009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Schüssel mit Pappardelle, Petersilienbutter, gerösteten Haselnüssen und geriebenem Parmesan"/>
          <p:cNvSpPr/>
          <p:nvPr>
            <p:ph type="pic" idx="23"/>
          </p:nvPr>
        </p:nvSpPr>
        <p:spPr>
          <a:xfrm>
            <a:off x="-74508" y="1483359"/>
            <a:ext cx="8859522" cy="66446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alatschüssel mit gebratenem Reis, gekochten Eiern und Stäbchen"/>
          <p:cNvSpPr/>
          <p:nvPr>
            <p:ph type="pic" idx="21"/>
          </p:nvPr>
        </p:nvSpPr>
        <p:spPr>
          <a:xfrm>
            <a:off x="-711201" y="-1727201"/>
            <a:ext cx="14427202" cy="1154176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/>
          <p:nvPr>
            <p:ph type="pic" idx="21"/>
          </p:nvPr>
        </p:nvSpPr>
        <p:spPr>
          <a:xfrm>
            <a:off x="-616374" y="528319"/>
            <a:ext cx="14264642" cy="85434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el der Präsentation"/>
          <p:cNvSpPr txBox="1"/>
          <p:nvPr>
            <p:ph type="title" hasCustomPrompt="1"/>
          </p:nvPr>
        </p:nvSpPr>
        <p:spPr>
          <a:xfrm>
            <a:off x="643466" y="5019040"/>
            <a:ext cx="11717868" cy="2479041"/>
          </a:xfrm>
          <a:prstGeom prst="rect">
            <a:avLst/>
          </a:prstGeom>
        </p:spPr>
        <p:txBody>
          <a:bodyPr/>
          <a:lstStyle/>
          <a:p>
            <a:pPr/>
            <a:r>
              <a:t>Titel der Präsentation</a:t>
            </a:r>
          </a:p>
        </p:txBody>
      </p:sp>
      <p:sp>
        <p:nvSpPr>
          <p:cNvPr id="23" name="Autor:in und Datum"/>
          <p:cNvSpPr txBox="1"/>
          <p:nvPr>
            <p:ph type="body" sz="quarter" idx="22" hasCustomPrompt="1"/>
          </p:nvPr>
        </p:nvSpPr>
        <p:spPr>
          <a:xfrm>
            <a:off x="644101" y="1809140"/>
            <a:ext cx="11716599" cy="339722"/>
          </a:xfrm>
          <a:prstGeom prst="rect">
            <a:avLst/>
          </a:prstGeom>
        </p:spPr>
        <p:txBody>
          <a:bodyPr lIns="24383" tIns="24383" rIns="24383" bIns="24383"/>
          <a:lstStyle>
            <a:lvl1pPr defTabSz="487228">
              <a:defRPr sz="1992"/>
            </a:lvl1pPr>
          </a:lstStyle>
          <a:p>
            <a:pPr/>
            <a:r>
              <a:t>Autor:in und Datum</a:t>
            </a:r>
          </a:p>
        </p:txBody>
      </p:sp>
      <p:sp>
        <p:nvSpPr>
          <p:cNvPr id="24" name="Textebene 1…"/>
          <p:cNvSpPr txBox="1"/>
          <p:nvPr>
            <p:ph type="body" sz="quarter" idx="1" hasCustomPrompt="1"/>
          </p:nvPr>
        </p:nvSpPr>
        <p:spPr>
          <a:xfrm>
            <a:off x="643466" y="7411152"/>
            <a:ext cx="11717868" cy="595708"/>
          </a:xfrm>
          <a:prstGeom prst="rect">
            <a:avLst/>
          </a:prstGeom>
        </p:spPr>
        <p:txBody>
          <a:bodyPr/>
          <a:lstStyle/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chüssel mit Lachsfrikadellen, Salat und Hummus"/>
          <p:cNvSpPr/>
          <p:nvPr>
            <p:ph type="pic" sz="half" idx="21"/>
          </p:nvPr>
        </p:nvSpPr>
        <p:spPr>
          <a:xfrm>
            <a:off x="5852159" y="1110826"/>
            <a:ext cx="6477248" cy="75387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Folientitel"/>
          <p:cNvSpPr txBox="1"/>
          <p:nvPr>
            <p:ph type="title" hasCustomPrompt="1"/>
          </p:nvPr>
        </p:nvSpPr>
        <p:spPr>
          <a:xfrm>
            <a:off x="643466" y="1896533"/>
            <a:ext cx="5215468" cy="3137213"/>
          </a:xfrm>
          <a:prstGeom prst="rect">
            <a:avLst/>
          </a:prstGeom>
        </p:spPr>
        <p:txBody>
          <a:bodyPr/>
          <a:lstStyle>
            <a:lvl1pPr>
              <a:defRPr spc="-119" sz="6000"/>
            </a:lvl1pPr>
          </a:lstStyle>
          <a:p>
            <a:pPr/>
            <a:r>
              <a:t>Folientitel</a:t>
            </a:r>
          </a:p>
        </p:txBody>
      </p:sp>
      <p:sp>
        <p:nvSpPr>
          <p:cNvPr id="34" name="Textebene 1…"/>
          <p:cNvSpPr txBox="1"/>
          <p:nvPr>
            <p:ph type="body" sz="quarter" idx="1" hasCustomPrompt="1"/>
          </p:nvPr>
        </p:nvSpPr>
        <p:spPr>
          <a:xfrm>
            <a:off x="643466" y="4984840"/>
            <a:ext cx="5215468" cy="2872227"/>
          </a:xfrm>
          <a:prstGeom prst="rect">
            <a:avLst/>
          </a:prstGeom>
        </p:spPr>
        <p:txBody>
          <a:bodyPr/>
          <a:lstStyle/>
          <a:p>
            <a:pPr/>
            <a:r>
              <a:t>Folien-Untertitel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Foliennummer"/>
          <p:cNvSpPr txBox="1"/>
          <p:nvPr>
            <p:ph type="sldNum" sz="quarter" idx="2"/>
          </p:nvPr>
        </p:nvSpPr>
        <p:spPr>
          <a:xfrm>
            <a:off x="6380889" y="8170058"/>
            <a:ext cx="236357" cy="22772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/>
          <p:nvPr>
            <p:ph type="title" hasCustomPrompt="1"/>
          </p:nvPr>
        </p:nvSpPr>
        <p:spPr>
          <a:xfrm>
            <a:off x="643466" y="1794933"/>
            <a:ext cx="11717868" cy="764354"/>
          </a:xfrm>
          <a:prstGeom prst="rect">
            <a:avLst/>
          </a:prstGeom>
        </p:spPr>
        <p:txBody>
          <a:bodyPr anchor="t"/>
          <a:lstStyle>
            <a:lvl1pPr>
              <a:defRPr spc="-119" sz="6000"/>
            </a:lvl1pPr>
          </a:lstStyle>
          <a:p>
            <a:pPr/>
            <a:r>
              <a:t>Folientitel</a:t>
            </a:r>
          </a:p>
        </p:txBody>
      </p:sp>
      <p:sp>
        <p:nvSpPr>
          <p:cNvPr id="43" name="Folien-Untertitel"/>
          <p:cNvSpPr txBox="1"/>
          <p:nvPr>
            <p:ph type="body" sz="quarter" idx="21" hasCustomPrompt="1"/>
          </p:nvPr>
        </p:nvSpPr>
        <p:spPr>
          <a:xfrm>
            <a:off x="643466" y="2484779"/>
            <a:ext cx="11717868" cy="498550"/>
          </a:xfrm>
          <a:prstGeom prst="rect">
            <a:avLst/>
          </a:prstGeom>
        </p:spPr>
        <p:txBody>
          <a:bodyPr lIns="24383" tIns="24383" rIns="24383" bIns="24383"/>
          <a:lstStyle>
            <a:lvl1pPr defTabSz="457877">
              <a:defRPr sz="2964"/>
            </a:lvl1pPr>
          </a:lstStyle>
          <a:p>
            <a:pPr/>
            <a:r>
              <a:t>Folien-Untertitel</a:t>
            </a:r>
          </a:p>
        </p:txBody>
      </p:sp>
      <p:sp>
        <p:nvSpPr>
          <p:cNvPr id="44" name="Textebene 1…"/>
          <p:cNvSpPr txBox="1"/>
          <p:nvPr>
            <p:ph type="body" idx="1" hasCustomPrompt="1"/>
          </p:nvPr>
        </p:nvSpPr>
        <p:spPr>
          <a:xfrm>
            <a:off x="643466" y="3485069"/>
            <a:ext cx="11717868" cy="4403207"/>
          </a:xfrm>
          <a:prstGeom prst="rect">
            <a:avLst/>
          </a:prstGeom>
        </p:spPr>
        <p:txBody>
          <a:bodyPr/>
          <a:lstStyle>
            <a:lvl1pPr marL="4318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1pPr>
            <a:lvl2pPr marL="10414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2pPr>
            <a:lvl3pPr marL="16510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3pPr>
            <a:lvl4pPr marL="22606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4pPr>
            <a:lvl5pPr marL="28702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5pPr>
          </a:lstStyle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/>
          <p:nvPr>
            <p:ph type="body" idx="1" hasCustomPrompt="1"/>
          </p:nvPr>
        </p:nvSpPr>
        <p:spPr>
          <a:xfrm>
            <a:off x="643466" y="3485069"/>
            <a:ext cx="11717868" cy="4403207"/>
          </a:xfrm>
          <a:prstGeom prst="rect">
            <a:avLst/>
          </a:prstGeom>
        </p:spPr>
        <p:txBody>
          <a:bodyPr numCol="2" spcCol="585893"/>
          <a:lstStyle>
            <a:lvl1pPr marL="4318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1pPr>
            <a:lvl2pPr marL="10414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2pPr>
            <a:lvl3pPr marL="16510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3pPr>
            <a:lvl4pPr marL="22606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4pPr>
            <a:lvl5pPr marL="28702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5pPr>
          </a:lstStyle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/>
          <p:nvPr>
            <p:ph type="body" sz="quarter" idx="21" hasCustomPrompt="1"/>
          </p:nvPr>
        </p:nvSpPr>
        <p:spPr>
          <a:xfrm>
            <a:off x="643466" y="2484779"/>
            <a:ext cx="5215468" cy="498550"/>
          </a:xfrm>
          <a:prstGeom prst="rect">
            <a:avLst/>
          </a:prstGeom>
        </p:spPr>
        <p:txBody>
          <a:bodyPr lIns="24383" tIns="24383" rIns="24383" bIns="24383"/>
          <a:lstStyle>
            <a:lvl1pPr defTabSz="457877">
              <a:defRPr sz="2964"/>
            </a:lvl1pPr>
          </a:lstStyle>
          <a:p>
            <a:pPr/>
            <a:r>
              <a:t>Folien-Untertitel</a:t>
            </a:r>
          </a:p>
        </p:txBody>
      </p:sp>
      <p:sp>
        <p:nvSpPr>
          <p:cNvPr id="61" name="Textebene 1…"/>
          <p:cNvSpPr txBox="1"/>
          <p:nvPr>
            <p:ph type="body" sz="quarter" idx="1" hasCustomPrompt="1"/>
          </p:nvPr>
        </p:nvSpPr>
        <p:spPr>
          <a:xfrm>
            <a:off x="643466" y="3485069"/>
            <a:ext cx="5215468" cy="4403536"/>
          </a:xfrm>
          <a:prstGeom prst="rect">
            <a:avLst/>
          </a:prstGeom>
        </p:spPr>
        <p:txBody>
          <a:bodyPr/>
          <a:lstStyle>
            <a:lvl1pPr marL="4318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1pPr>
            <a:lvl2pPr marL="10414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2pPr>
            <a:lvl3pPr marL="16510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3pPr>
            <a:lvl4pPr marL="22606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4pPr>
            <a:lvl5pPr marL="28702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5pPr>
          </a:lstStyle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Schüssel mit Pappardelle, Petersilienbutter, gerösteten Haselnüssen und geriebenem Parmesan"/>
          <p:cNvSpPr/>
          <p:nvPr>
            <p:ph type="pic" sz="half" idx="22"/>
          </p:nvPr>
        </p:nvSpPr>
        <p:spPr>
          <a:xfrm>
            <a:off x="6502400" y="1001991"/>
            <a:ext cx="5822333" cy="776311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Folientitel"/>
          <p:cNvSpPr txBox="1"/>
          <p:nvPr>
            <p:ph type="title" hasCustomPrompt="1"/>
          </p:nvPr>
        </p:nvSpPr>
        <p:spPr>
          <a:xfrm>
            <a:off x="643466" y="1794933"/>
            <a:ext cx="5215468" cy="765387"/>
          </a:xfrm>
          <a:prstGeom prst="rect">
            <a:avLst/>
          </a:prstGeom>
        </p:spPr>
        <p:txBody>
          <a:bodyPr anchor="t"/>
          <a:lstStyle>
            <a:lvl1pPr>
              <a:defRPr spc="-119" sz="6000"/>
            </a:lvl1pPr>
          </a:lstStyle>
          <a:p>
            <a:pPr/>
            <a:r>
              <a:t>Folientitel</a:t>
            </a:r>
          </a:p>
        </p:txBody>
      </p:sp>
      <p:sp>
        <p:nvSpPr>
          <p:cNvPr id="6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Livevideo –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olien-Untertitel"/>
          <p:cNvSpPr txBox="1"/>
          <p:nvPr>
            <p:ph type="body" sz="quarter" idx="21" hasCustomPrompt="1"/>
          </p:nvPr>
        </p:nvSpPr>
        <p:spPr>
          <a:xfrm>
            <a:off x="643466" y="2484779"/>
            <a:ext cx="5215468" cy="498550"/>
          </a:xfrm>
          <a:prstGeom prst="rect">
            <a:avLst/>
          </a:prstGeom>
        </p:spPr>
        <p:txBody>
          <a:bodyPr lIns="24383" tIns="24383" rIns="24383" bIns="24383"/>
          <a:lstStyle>
            <a:lvl1pPr defTabSz="457877">
              <a:defRPr sz="2964"/>
            </a:lvl1pPr>
          </a:lstStyle>
          <a:p>
            <a:pPr/>
            <a:r>
              <a:t>Folien-Untertitel</a:t>
            </a:r>
          </a:p>
        </p:txBody>
      </p:sp>
      <p:sp>
        <p:nvSpPr>
          <p:cNvPr id="72" name="Textebene 1…"/>
          <p:cNvSpPr txBox="1"/>
          <p:nvPr>
            <p:ph type="body" sz="quarter" idx="1" hasCustomPrompt="1"/>
          </p:nvPr>
        </p:nvSpPr>
        <p:spPr>
          <a:xfrm>
            <a:off x="643466" y="3485069"/>
            <a:ext cx="5215468" cy="4403536"/>
          </a:xfrm>
          <a:prstGeom prst="rect">
            <a:avLst/>
          </a:prstGeom>
        </p:spPr>
        <p:txBody>
          <a:bodyPr/>
          <a:lstStyle>
            <a:lvl1pPr marL="4318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1pPr>
            <a:lvl2pPr marL="10414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2pPr>
            <a:lvl3pPr marL="16510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3pPr>
            <a:lvl4pPr marL="22606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4pPr>
            <a:lvl5pPr marL="28702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5pPr>
          </a:lstStyle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Folientitel"/>
          <p:cNvSpPr txBox="1"/>
          <p:nvPr>
            <p:ph type="title" hasCustomPrompt="1"/>
          </p:nvPr>
        </p:nvSpPr>
        <p:spPr>
          <a:xfrm>
            <a:off x="643466" y="1794933"/>
            <a:ext cx="5215468" cy="765387"/>
          </a:xfrm>
          <a:prstGeom prst="rect">
            <a:avLst/>
          </a:prstGeom>
        </p:spPr>
        <p:txBody>
          <a:bodyPr anchor="t"/>
          <a:lstStyle>
            <a:lvl1pPr>
              <a:defRPr spc="-119" sz="6000"/>
            </a:lvl1pPr>
          </a:lstStyle>
          <a:p>
            <a:pPr/>
            <a:r>
              <a:t>Folientitel</a:t>
            </a:r>
          </a:p>
        </p:txBody>
      </p:sp>
      <p:sp>
        <p:nvSpPr>
          <p:cNvPr id="7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Livevideo – 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olien-Untertitel"/>
          <p:cNvSpPr txBox="1"/>
          <p:nvPr>
            <p:ph type="body" sz="quarter" idx="21" hasCustomPrompt="1"/>
          </p:nvPr>
        </p:nvSpPr>
        <p:spPr>
          <a:xfrm>
            <a:off x="643466" y="2484779"/>
            <a:ext cx="5215468" cy="498550"/>
          </a:xfrm>
          <a:prstGeom prst="rect">
            <a:avLst/>
          </a:prstGeom>
        </p:spPr>
        <p:txBody>
          <a:bodyPr lIns="24383" tIns="24383" rIns="24383" bIns="24383"/>
          <a:lstStyle>
            <a:lvl1pPr defTabSz="457877">
              <a:defRPr sz="2964"/>
            </a:lvl1pPr>
          </a:lstStyle>
          <a:p>
            <a:pPr/>
            <a:r>
              <a:t>Folien-Untertitel</a:t>
            </a:r>
          </a:p>
        </p:txBody>
      </p:sp>
      <p:sp>
        <p:nvSpPr>
          <p:cNvPr id="82" name="Textebene 1…"/>
          <p:cNvSpPr txBox="1"/>
          <p:nvPr>
            <p:ph type="body" sz="quarter" idx="1" hasCustomPrompt="1"/>
          </p:nvPr>
        </p:nvSpPr>
        <p:spPr>
          <a:xfrm>
            <a:off x="643466" y="3485069"/>
            <a:ext cx="5215468" cy="4403536"/>
          </a:xfrm>
          <a:prstGeom prst="rect">
            <a:avLst/>
          </a:prstGeom>
        </p:spPr>
        <p:txBody>
          <a:bodyPr/>
          <a:lstStyle>
            <a:lvl1pPr marL="4318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1pPr>
            <a:lvl2pPr marL="10414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2pPr>
            <a:lvl3pPr marL="16510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3pPr>
            <a:lvl4pPr marL="22606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4pPr>
            <a:lvl5pPr marL="28702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5pPr>
          </a:lstStyle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Folientitel"/>
          <p:cNvSpPr txBox="1"/>
          <p:nvPr>
            <p:ph type="title" hasCustomPrompt="1"/>
          </p:nvPr>
        </p:nvSpPr>
        <p:spPr>
          <a:xfrm>
            <a:off x="643466" y="1794933"/>
            <a:ext cx="5215468" cy="765387"/>
          </a:xfrm>
          <a:prstGeom prst="rect">
            <a:avLst/>
          </a:prstGeom>
        </p:spPr>
        <p:txBody>
          <a:bodyPr anchor="t"/>
          <a:lstStyle>
            <a:lvl1pPr>
              <a:defRPr spc="-119" sz="6000"/>
            </a:lvl1pPr>
          </a:lstStyle>
          <a:p>
            <a:pPr/>
            <a:r>
              <a:t>Folientitel</a:t>
            </a:r>
          </a:p>
        </p:txBody>
      </p:sp>
      <p:sp>
        <p:nvSpPr>
          <p:cNvPr id="8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el des Abschnitts"/>
          <p:cNvSpPr txBox="1"/>
          <p:nvPr>
            <p:ph type="title" hasCustomPrompt="1"/>
          </p:nvPr>
        </p:nvSpPr>
        <p:spPr>
          <a:xfrm>
            <a:off x="643464" y="3637279"/>
            <a:ext cx="11717870" cy="2479042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Titel des Abschnitts</a:t>
            </a:r>
          </a:p>
        </p:txBody>
      </p:sp>
      <p:sp>
        <p:nvSpPr>
          <p:cNvPr id="92" name="Foliennummer"/>
          <p:cNvSpPr txBox="1"/>
          <p:nvPr>
            <p:ph type="sldNum" sz="quarter" idx="2"/>
          </p:nvPr>
        </p:nvSpPr>
        <p:spPr>
          <a:xfrm>
            <a:off x="6380889" y="8170058"/>
            <a:ext cx="236357" cy="22772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der Präsentation"/>
          <p:cNvSpPr txBox="1"/>
          <p:nvPr>
            <p:ph type="title" hasCustomPrompt="1"/>
          </p:nvPr>
        </p:nvSpPr>
        <p:spPr>
          <a:xfrm>
            <a:off x="643464" y="2592528"/>
            <a:ext cx="11717870" cy="24790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b">
            <a:normAutofit fontScale="100000" lnSpcReduction="0"/>
          </a:bodyPr>
          <a:lstStyle/>
          <a:p>
            <a:pPr/>
            <a:r>
              <a:t>Titel der Präsentation</a:t>
            </a:r>
          </a:p>
        </p:txBody>
      </p:sp>
      <p:sp>
        <p:nvSpPr>
          <p:cNvPr id="3" name="Textebene 1…"/>
          <p:cNvSpPr txBox="1"/>
          <p:nvPr>
            <p:ph type="body" idx="1" hasCustomPrompt="1"/>
          </p:nvPr>
        </p:nvSpPr>
        <p:spPr>
          <a:xfrm>
            <a:off x="640715" y="5071568"/>
            <a:ext cx="11717869" cy="10160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>
            <a:normAutofit fontScale="100000" lnSpcReduction="0"/>
          </a:bodyPr>
          <a:lstStyle/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Foliennummer"/>
          <p:cNvSpPr txBox="1"/>
          <p:nvPr>
            <p:ph type="sldNum" sz="quarter" idx="2"/>
          </p:nvPr>
        </p:nvSpPr>
        <p:spPr>
          <a:xfrm>
            <a:off x="6380889" y="8167800"/>
            <a:ext cx="236357" cy="227720"/>
          </a:xfrm>
          <a:prstGeom prst="rect">
            <a:avLst/>
          </a:prstGeom>
          <a:ln w="3175">
            <a:miter lim="400000"/>
          </a:ln>
        </p:spPr>
        <p:txBody>
          <a:bodyPr wrap="none" lIns="27093" tIns="27093" rIns="27093" bIns="27093" anchor="b">
            <a:spAutoFit/>
          </a:bodyPr>
          <a:lstStyle>
            <a:lvl1pPr algn="ctr" defTabSz="415431">
              <a:lnSpc>
                <a:spcPct val="100000"/>
              </a:lnSpc>
              <a:spcBef>
                <a:spcPts val="0"/>
              </a:spcBef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Umfrage Projekt Pastoralforschung – PDF 4-3.pdf" descr="Umfrage Projekt Pastoralforschung – PDF 4-3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7093" tIns="27093" rIns="27093" bIns="27093" numCol="1" spcCol="38100" rtlCol="0" anchor="ctr" upright="0">
        <a:spAutoFit/>
      </a:bodyPr>
      <a:lstStyle>
        <a:defPPr marL="0" marR="0" indent="0" algn="ctr" defTabSz="58702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7093" tIns="27093" rIns="27093" bIns="27093" numCol="1" spcCol="38100" rtlCol="0" anchor="ctr" upright="0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7093" tIns="27093" rIns="27093" bIns="27093" numCol="1" spcCol="38100" rtlCol="0" anchor="ctr" upright="0">
        <a:spAutoFit/>
      </a:bodyPr>
      <a:lstStyle>
        <a:defPPr marL="0" marR="0" indent="0" algn="ctr" defTabSz="58702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7093" tIns="27093" rIns="27093" bIns="27093" numCol="1" spcCol="38100" rtlCol="0" anchor="ctr" upright="0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