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Autor:in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13" name="Textebene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olientitel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100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10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-Titel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Agenda-Titel</a:t>
            </a:r>
          </a:p>
        </p:txBody>
      </p:sp>
      <p:sp>
        <p:nvSpPr>
          <p:cNvPr id="109" name="Agenda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Agenda-Untertitel</a:t>
            </a:r>
          </a:p>
        </p:txBody>
      </p:sp>
      <p:sp>
        <p:nvSpPr>
          <p:cNvPr id="110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bene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bene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kte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Fakten</a:t>
            </a:r>
          </a:p>
        </p:txBody>
      </p:sp>
      <p:sp>
        <p:nvSpPr>
          <p:cNvPr id="12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Quellenangabe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Quellenangabe</a:t>
            </a:r>
          </a:p>
        </p:txBody>
      </p:sp>
      <p:sp>
        <p:nvSpPr>
          <p:cNvPr id="136" name="Textebene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alatschüssel mit gebratenem Reis, gekochten Eiern und Stäbchen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chüssel mit Lachsfrikadellen, Salat u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Schüssel mit Pappardelle, Petersilienbutter, gerösteten Haselnüssen und geriebenem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alatschüssel mit gebratenem Reis, gekochten Eiern und Stäbchen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3" name="Autor:in und Datum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Autor:in und Datum</a:t>
            </a:r>
          </a:p>
        </p:txBody>
      </p:sp>
      <p:sp>
        <p:nvSpPr>
          <p:cNvPr id="24" name="Textebene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Folientitel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Folientitel</a:t>
            </a:r>
          </a:p>
        </p:txBody>
      </p:sp>
      <p:sp>
        <p:nvSpPr>
          <p:cNvPr id="34" name="Textebene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43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44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61" name="Textebene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chüssel mit Pappardelle, Petersilienbutter, gerösteten Haselnüssen und geriebenem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6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72" name="Textebene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7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82" name="Textebene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8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el des Abschnitts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Titel des Abschnitts</a:t>
            </a:r>
          </a:p>
        </p:txBody>
      </p:sp>
      <p:sp>
        <p:nvSpPr>
          <p:cNvPr id="92" name="Foliennumm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Folientitel</a:t>
            </a:r>
          </a:p>
        </p:txBody>
      </p:sp>
      <p:sp>
        <p:nvSpPr>
          <p:cNvPr id="3" name="Textebene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Umfrage Projekt Pastoralforschung – PDF 16-9.pdf" descr="Umfrage Projekt Pastoralforschung – PDF 16-9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